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20" y="2772804"/>
            <a:ext cx="10672394" cy="4503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7127" y="2772724"/>
            <a:ext cx="8385706" cy="43494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2819" y="2756254"/>
            <a:ext cx="3624626" cy="117491"/>
            <a:chOff x="7352819" y="2756254"/>
            <a:chExt cx="3624626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2819" y="2756254"/>
              <a:ext cx="3624626" cy="11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062422" cy="713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2819" y="2638763"/>
            <a:ext cx="3624626" cy="117491"/>
            <a:chOff x="7352819" y="2638763"/>
            <a:chExt cx="3624626" cy="117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2819" y="2638763"/>
              <a:ext cx="3624626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89" y="0"/>
            <a:ext cx="18295238" cy="10285714"/>
            <a:chOff x="-2388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89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2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472" y="2650671"/>
            <a:ext cx="16857134" cy="6711246"/>
            <a:chOff x="643472" y="2650671"/>
            <a:chExt cx="16857134" cy="67112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472" y="2650671"/>
              <a:ext cx="16857134" cy="6711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4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49491"/>
            <a:ext cx="16815825" cy="7143186"/>
            <a:chOff x="684781" y="2649491"/>
            <a:chExt cx="16815825" cy="7143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9491"/>
              <a:ext cx="16815825" cy="7143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09492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78425" cy="4428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520778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91530" cy="38455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12502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68111" cy="259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6866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975253" cy="2322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708264"/>
            <a:ext cx="12817470" cy="7159797"/>
            <a:chOff x="684781" y="2708264"/>
            <a:chExt cx="12817470" cy="7159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708264"/>
              <a:ext cx="12817470" cy="715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0530387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59596" cy="354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72293"/>
            <a:ext cx="12817470" cy="7195768"/>
            <a:chOff x="684781" y="2672293"/>
            <a:chExt cx="12817470" cy="719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72293"/>
              <a:ext cx="12817470" cy="7195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460111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72" y="2650671"/>
            <a:ext cx="16857134" cy="7103762"/>
            <a:chOff x="643472" y="2650671"/>
            <a:chExt cx="16857134" cy="7103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472" y="2650671"/>
              <a:ext cx="16857134" cy="7103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594"/>
            <a:ext cx="15064358" cy="1989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703" y="2634039"/>
            <a:ext cx="16870903" cy="6948703"/>
            <a:chOff x="629703" y="2634039"/>
            <a:chExt cx="16870903" cy="6948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03" y="2634039"/>
              <a:ext cx="16870903" cy="694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1" y="40"/>
            <a:ext cx="18295238" cy="10285714"/>
            <a:chOff x="4921" y="4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" y="4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4469721" cy="18189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50671"/>
            <a:ext cx="16815825" cy="7136216"/>
            <a:chOff x="684781" y="2650671"/>
            <a:chExt cx="16815825" cy="7136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50671"/>
              <a:ext cx="16815825" cy="7136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66" y="419"/>
            <a:ext cx="18295238" cy="10285714"/>
            <a:chOff x="21166" y="4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6" y="4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845" y="860123"/>
            <a:ext cx="3576081" cy="2588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6577" y="1084545"/>
            <a:ext cx="1216719" cy="1280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378" y="2194467"/>
            <a:ext cx="1288813" cy="6892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6577" y="1084545"/>
            <a:ext cx="1321481" cy="1280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2377" y="2194467"/>
            <a:ext cx="2548909" cy="689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1301" y="1084545"/>
            <a:ext cx="1321481" cy="1280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47144" y="2106411"/>
            <a:ext cx="2529861" cy="6892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06573" y="4007125"/>
            <a:ext cx="1311957" cy="1289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6182" y="5080420"/>
            <a:ext cx="1772499" cy="7077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6582" y="4007125"/>
            <a:ext cx="1321481" cy="12897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378" y="5085716"/>
            <a:ext cx="2688899" cy="7495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91344" y="4007125"/>
            <a:ext cx="1311957" cy="12897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47144" y="5057563"/>
            <a:ext cx="3473118" cy="749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519" y="1011166"/>
            <a:ext cx="2372300" cy="116112"/>
            <a:chOff x="11359519" y="1011166"/>
            <a:chExt cx="2372300" cy="116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9519" y="1011166"/>
              <a:ext cx="2372300" cy="116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9519" y="1011166"/>
            <a:ext cx="2281796" cy="116112"/>
            <a:chOff x="8319519" y="1011166"/>
            <a:chExt cx="2281796" cy="1161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519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4243" y="1011166"/>
            <a:ext cx="2281796" cy="116112"/>
            <a:chOff x="14404243" y="1011166"/>
            <a:chExt cx="2281796" cy="116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4243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519" y="3925912"/>
            <a:ext cx="2281796" cy="116112"/>
            <a:chOff x="11359519" y="3925912"/>
            <a:chExt cx="2281796" cy="116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5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9519" y="3925912"/>
            <a:ext cx="2281796" cy="116112"/>
            <a:chOff x="8319519" y="3925912"/>
            <a:chExt cx="2281796" cy="1161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4243" y="3925912"/>
            <a:ext cx="2281796" cy="116112"/>
            <a:chOff x="14404243" y="3925912"/>
            <a:chExt cx="2281796" cy="1161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04243" y="3925912"/>
              <a:ext cx="2281796" cy="1161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56736" y="7025230"/>
            <a:ext cx="1321481" cy="12897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20155" y="8140953"/>
            <a:ext cx="1955614" cy="6604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18477" y="7025230"/>
            <a:ext cx="1311957" cy="12897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62378" y="8136611"/>
            <a:ext cx="2175728" cy="12155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48963" y="7025230"/>
            <a:ext cx="1321481" cy="12897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02377" y="8136611"/>
            <a:ext cx="1769394" cy="686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31457" y="6944016"/>
            <a:ext cx="2281796" cy="116112"/>
            <a:chOff x="8331457" y="6944016"/>
            <a:chExt cx="2281796" cy="1161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1457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69678" y="6944016"/>
            <a:ext cx="2281796" cy="116112"/>
            <a:chOff x="5069678" y="6944016"/>
            <a:chExt cx="2281796" cy="1161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69678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1895" y="6944016"/>
            <a:ext cx="2281796" cy="116112"/>
            <a:chOff x="11261895" y="6944016"/>
            <a:chExt cx="2281796" cy="1161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61895" y="6944016"/>
              <a:ext cx="2281796" cy="1161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270963" y="7026458"/>
            <a:ext cx="1296062" cy="15073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47101" y="8136611"/>
            <a:ext cx="1269766" cy="679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383888" y="6992857"/>
            <a:ext cx="2281796" cy="116112"/>
            <a:chOff x="14383888" y="6992857"/>
            <a:chExt cx="2281796" cy="1161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83888" y="6992857"/>
              <a:ext cx="2281796" cy="11611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956736" y="3975793"/>
            <a:ext cx="1321481" cy="12897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016346" y="5122315"/>
            <a:ext cx="876013" cy="7077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69678" y="3925912"/>
            <a:ext cx="2281796" cy="116112"/>
            <a:chOff x="5069678" y="3925912"/>
            <a:chExt cx="2281796" cy="1161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69678" y="3925912"/>
              <a:ext cx="2281796" cy="116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095" y="1047480"/>
            <a:ext cx="4456861" cy="1835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211" y="466319"/>
            <a:ext cx="3080212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87" y="3175"/>
            <a:ext cx="18295238" cy="10285714"/>
            <a:chOff x="-1587" y="317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87" y="317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796" y="7373752"/>
            <a:ext cx="2443386" cy="23083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1095" y="909185"/>
            <a:ext cx="3304842" cy="1810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6211" y="312848"/>
            <a:ext cx="3080212" cy="9088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6271" y="6837709"/>
            <a:ext cx="2200457" cy="5230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72900" y="6848281"/>
            <a:ext cx="1978943" cy="512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30233" y="6859862"/>
            <a:ext cx="2218210" cy="512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25239" y="7372906"/>
            <a:ext cx="2806710" cy="23130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82477" y="7373753"/>
            <a:ext cx="2599463" cy="23113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20001" y="7373753"/>
            <a:ext cx="375234" cy="9495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280" y="2833490"/>
            <a:ext cx="13087146" cy="44649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0478" y="2022449"/>
            <a:ext cx="5062422" cy="713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48" y="0"/>
            <a:ext cx="18295238" cy="10285714"/>
            <a:chOff x="235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8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191" y="1106227"/>
            <a:ext cx="3352461" cy="1818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06" y="546196"/>
            <a:ext cx="2809565" cy="9088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67428" y="-958329"/>
            <a:ext cx="20195984" cy="14534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6273" y="6752571"/>
            <a:ext cx="1122338" cy="554792"/>
            <a:chOff x="8016273" y="6752571"/>
            <a:chExt cx="1122338" cy="554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273" y="6752571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5161" y="6762095"/>
            <a:ext cx="1122338" cy="554792"/>
            <a:chOff x="4225161" y="6762095"/>
            <a:chExt cx="1122338" cy="554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225161" y="6762095"/>
              <a:ext cx="1122338" cy="5547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8954" y="6840192"/>
            <a:ext cx="2137034" cy="542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0519" y="7578505"/>
            <a:ext cx="1122338" cy="554792"/>
            <a:chOff x="8020519" y="7578505"/>
            <a:chExt cx="1122338" cy="554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0519" y="7578505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1611" y="7578505"/>
            <a:ext cx="1122338" cy="554792"/>
            <a:chOff x="2771611" y="7578505"/>
            <a:chExt cx="1122338" cy="554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771611" y="7578505"/>
              <a:ext cx="1122338" cy="554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29192" y="7653468"/>
            <a:ext cx="4208500" cy="61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3200" y="8363888"/>
            <a:ext cx="1122338" cy="554792"/>
            <a:chOff x="6553200" y="8363888"/>
            <a:chExt cx="1122338" cy="554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3200" y="8363888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1135" y="8373412"/>
            <a:ext cx="1122338" cy="554792"/>
            <a:chOff x="2781135" y="8373412"/>
            <a:chExt cx="1122338" cy="554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2781135" y="8373412"/>
              <a:ext cx="1122338" cy="5547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5877" y="8451506"/>
            <a:ext cx="2198434" cy="551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59908" y="8133297"/>
            <a:ext cx="1111259" cy="1105902"/>
            <a:chOff x="8059908" y="8133297"/>
            <a:chExt cx="1111259" cy="11059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9908" y="8133297"/>
              <a:ext cx="1111259" cy="110590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08784" y="8555069"/>
            <a:ext cx="1783672" cy="544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6271" y="6837719"/>
            <a:ext cx="2217867" cy="5230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61211" y="7387712"/>
            <a:ext cx="1942274" cy="10642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2900" y="6837719"/>
            <a:ext cx="1978648" cy="523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66399" y="7387712"/>
            <a:ext cx="2104846" cy="10642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30233" y="6849300"/>
            <a:ext cx="2217867" cy="523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23729" y="7387712"/>
            <a:ext cx="2364903" cy="10642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50388" y="8841013"/>
            <a:ext cx="1374593" cy="108295"/>
            <a:chOff x="1850388" y="8841013"/>
            <a:chExt cx="1374593" cy="1082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50388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66993" y="8852596"/>
            <a:ext cx="1374593" cy="108295"/>
            <a:chOff x="6166993" y="8852596"/>
            <a:chExt cx="1374593" cy="1082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66993" y="8852596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72182" y="8841013"/>
            <a:ext cx="1374593" cy="108295"/>
            <a:chOff x="10572182" y="8841013"/>
            <a:chExt cx="1374593" cy="1082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72182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29512" y="8852596"/>
            <a:ext cx="1374593" cy="108295"/>
            <a:chOff x="14929512" y="8852596"/>
            <a:chExt cx="1374593" cy="1082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29512" y="8852596"/>
              <a:ext cx="1374593" cy="1082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1095" y="910642"/>
            <a:ext cx="6547025" cy="181895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6211" y="312849"/>
            <a:ext cx="2809565" cy="9088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4605" y="7387712"/>
            <a:ext cx="2104846" cy="1064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9048" y="0"/>
            <a:ext cx="18295238" cy="10285714"/>
            <a:chOff x="95190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9048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47272" y="1925468"/>
            <a:ext cx="2639684" cy="99175"/>
            <a:chOff x="14947272" y="1925468"/>
            <a:chExt cx="2639684" cy="99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272" y="1925468"/>
              <a:ext cx="2639684" cy="99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2059" y="1925468"/>
            <a:ext cx="2583525" cy="99175"/>
            <a:chOff x="9652059" y="1925468"/>
            <a:chExt cx="2583525" cy="99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59" y="1925468"/>
              <a:ext cx="2583525" cy="99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7985" y="193957"/>
            <a:ext cx="2899701" cy="2899701"/>
            <a:chOff x="12167985" y="193957"/>
            <a:chExt cx="2899701" cy="2899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7985" y="193957"/>
              <a:ext cx="2899701" cy="2899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08"/>
            <a:ext cx="6499406" cy="18189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51383" y="9783"/>
            <a:ext cx="33821166" cy="12525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095" y="1064598"/>
            <a:ext cx="2504092" cy="20260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4831" y="3070568"/>
            <a:ext cx="16817005" cy="2836489"/>
            <a:chOff x="724831" y="3070568"/>
            <a:chExt cx="16817005" cy="2836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31" y="3070568"/>
              <a:ext cx="16817005" cy="2836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4831" y="6884682"/>
            <a:ext cx="16776955" cy="2836627"/>
            <a:chOff x="724831" y="6884682"/>
            <a:chExt cx="16776955" cy="2836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831" y="6884682"/>
              <a:ext cx="16776955" cy="2836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0021" y="2361135"/>
            <a:ext cx="3073546" cy="9277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0021" y="6181544"/>
            <a:ext cx="3073936" cy="912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10"/>
            <a:ext cx="5625252" cy="1742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48304"/>
            <a:ext cx="16817005" cy="7249181"/>
            <a:chOff x="684781" y="2648304"/>
            <a:chExt cx="16817005" cy="7249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8304"/>
              <a:ext cx="16817005" cy="724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110482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781" y="2662248"/>
            <a:ext cx="16815825" cy="7174089"/>
            <a:chOff x="684781" y="2662248"/>
            <a:chExt cx="16815825" cy="7174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81" y="2662248"/>
              <a:ext cx="16815825" cy="7174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217367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945" y="2662610"/>
            <a:ext cx="16815825" cy="7205418"/>
            <a:chOff x="734945" y="2662610"/>
            <a:chExt cx="16815825" cy="7205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45" y="2662610"/>
              <a:ext cx="16815825" cy="720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2022-07-28T15:48:17Z</dcterms:created>
  <dcterms:modified xsi:type="dcterms:W3CDTF">2022-07-28T15:48:17Z</dcterms:modified>
</cp:coreProperties>
</file>